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2"/>
  </p:notesMasterIdLst>
  <p:sldIdLst>
    <p:sldId id="256" r:id="rId2"/>
    <p:sldId id="257" r:id="rId3"/>
    <p:sldId id="261" r:id="rId4"/>
    <p:sldId id="258" r:id="rId5"/>
    <p:sldId id="259" r:id="rId6"/>
    <p:sldId id="260"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4401" autoAdjust="0"/>
  </p:normalViewPr>
  <p:slideViewPr>
    <p:cSldViewPr snapToGrid="0">
      <p:cViewPr varScale="1">
        <p:scale>
          <a:sx n="79" d="100"/>
          <a:sy n="79" d="100"/>
        </p:scale>
        <p:origin x="120" y="74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CB8D0-7C1B-4253-BF76-0EF4D207EED4}"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7739-737A-4D27-BEE7-2C85D727EA2C}" type="slidenum">
              <a:rPr lang="en-US" smtClean="0"/>
              <a:t>‹#›</a:t>
            </a:fld>
            <a:endParaRPr lang="en-US"/>
          </a:p>
        </p:txBody>
      </p:sp>
    </p:spTree>
    <p:extLst>
      <p:ext uri="{BB962C8B-B14F-4D97-AF65-F5344CB8AC3E}">
        <p14:creationId xmlns:p14="http://schemas.microsoft.com/office/powerpoint/2010/main" val="180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Donald</a:t>
            </a:r>
            <a:r>
              <a:rPr lang="en-US" baseline="0" dirty="0" smtClean="0"/>
              <a:t> Brant and here with me are my team members Alan Lam and Jose Romero. For our project we’ve set out to develop an </a:t>
            </a:r>
            <a:r>
              <a:rPr lang="en-US" baseline="0" dirty="0" err="1" smtClean="0"/>
              <a:t>educationial</a:t>
            </a:r>
            <a:r>
              <a:rPr lang="en-US" baseline="0" dirty="0" smtClean="0"/>
              <a:t> game for VR.</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a:t>
            </a:fld>
            <a:endParaRPr lang="en-US"/>
          </a:p>
        </p:txBody>
      </p:sp>
    </p:spTree>
    <p:extLst>
      <p:ext uri="{BB962C8B-B14F-4D97-AF65-F5344CB8AC3E}">
        <p14:creationId xmlns:p14="http://schemas.microsoft.com/office/powerpoint/2010/main" val="379193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main goal with this project is to develop an educational tool that leverages VR’s strength of immersion in order to create a fun and engaging learning experience for our users.</a:t>
            </a:r>
          </a:p>
          <a:p>
            <a:endParaRPr lang="en-US" baseline="0" dirty="0" smtClean="0"/>
          </a:p>
          <a:p>
            <a:r>
              <a:rPr lang="en-US" baseline="0" dirty="0" smtClean="0"/>
              <a:t>To that end we’re creating directed tutorials that walk users through learning life skills such as cooking and performing simple car maintenance.</a:t>
            </a:r>
          </a:p>
          <a:p>
            <a:endParaRPr lang="en-US" baseline="0" dirty="0" smtClean="0"/>
          </a:p>
          <a:p>
            <a:r>
              <a:rPr lang="en-US" baseline="0" dirty="0" smtClean="0"/>
              <a:t>We’re also developing a flashcard mode that aims to provide a traditional flashcard review experience with digital convenience.</a:t>
            </a:r>
          </a:p>
        </p:txBody>
      </p:sp>
      <p:sp>
        <p:nvSpPr>
          <p:cNvPr id="4" name="Slide Number Placeholder 3"/>
          <p:cNvSpPr>
            <a:spLocks noGrp="1"/>
          </p:cNvSpPr>
          <p:nvPr>
            <p:ph type="sldNum" sz="quarter" idx="10"/>
          </p:nvPr>
        </p:nvSpPr>
        <p:spPr/>
        <p:txBody>
          <a:bodyPr/>
          <a:lstStyle/>
          <a:p>
            <a:fld id="{4BCE7739-737A-4D27-BEE7-2C85D727EA2C}" type="slidenum">
              <a:rPr lang="en-US" smtClean="0"/>
              <a:t>2</a:t>
            </a:fld>
            <a:endParaRPr lang="en-US"/>
          </a:p>
        </p:txBody>
      </p:sp>
    </p:spTree>
    <p:extLst>
      <p:ext uri="{BB962C8B-B14F-4D97-AF65-F5344CB8AC3E}">
        <p14:creationId xmlns:p14="http://schemas.microsoft.com/office/powerpoint/2010/main" val="245933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built</a:t>
            </a:r>
            <a:r>
              <a:rPr lang="en-US" baseline="0" dirty="0" smtClean="0"/>
              <a:t> our game in Unity, an extremely popular multiplatform game engine used in a wide range of popular games from Temple Run to Beat Saber.</a:t>
            </a:r>
          </a:p>
          <a:p>
            <a:endParaRPr lang="en-US" baseline="0" dirty="0" smtClean="0"/>
          </a:p>
          <a:p>
            <a:r>
              <a:rPr lang="en-US" baseline="0" dirty="0" smtClean="0"/>
              <a:t>On top of that we’ve utilized </a:t>
            </a:r>
            <a:r>
              <a:rPr lang="en-US" baseline="0" dirty="0" err="1" smtClean="0"/>
              <a:t>SteamVR</a:t>
            </a:r>
            <a:r>
              <a:rPr lang="en-US" baseline="0" dirty="0" smtClean="0"/>
              <a:t> integration through the </a:t>
            </a:r>
            <a:r>
              <a:rPr lang="en-US" baseline="0" dirty="0" err="1" smtClean="0"/>
              <a:t>SteamVR</a:t>
            </a:r>
            <a:r>
              <a:rPr lang="en-US" baseline="0" dirty="0" smtClean="0"/>
              <a:t> Unity plugin which allows us to greatly simplify the process of targeting multiple VR platforms by baking in HMD support for all major VR platforms and abstracting or generalizing controls between those platforms</a:t>
            </a:r>
            <a:r>
              <a:rPr lang="en-US" baseline="0" dirty="0" smtClean="0"/>
              <a:t>.</a:t>
            </a:r>
          </a:p>
          <a:p>
            <a:endParaRPr lang="en-US" baseline="0" dirty="0" smtClean="0"/>
          </a:p>
          <a:p>
            <a:r>
              <a:rPr lang="en-US" baseline="0" dirty="0" smtClean="0"/>
              <a:t>Although we’re utilizing </a:t>
            </a:r>
            <a:r>
              <a:rPr lang="en-US" baseline="0" dirty="0" err="1" smtClean="0"/>
              <a:t>SteamVR</a:t>
            </a:r>
            <a:r>
              <a:rPr lang="en-US" baseline="0" dirty="0" smtClean="0"/>
              <a:t> to allow for maximum platform compatibility, due to some technical issues with the lab’s HTC Vive we’ve only been able to develop with and test on the Oculus Rift.</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3</a:t>
            </a:fld>
            <a:endParaRPr lang="en-US"/>
          </a:p>
        </p:txBody>
      </p:sp>
    </p:spTree>
    <p:extLst>
      <p:ext uri="{BB962C8B-B14F-4D97-AF65-F5344CB8AC3E}">
        <p14:creationId xmlns:p14="http://schemas.microsoft.com/office/powerpoint/2010/main" val="25309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sprint</a:t>
            </a:r>
            <a:r>
              <a:rPr lang="en-US" baseline="0" dirty="0" smtClean="0"/>
              <a:t> we’ve started to implement the flashcard level.</a:t>
            </a:r>
          </a:p>
          <a:p>
            <a:endParaRPr lang="en-US" baseline="0" dirty="0" smtClean="0"/>
          </a:p>
          <a:p>
            <a:r>
              <a:rPr lang="en-US" baseline="0" dirty="0" smtClean="0"/>
              <a:t>We’ve already implemented a method for user input of custom flashcards which we’re handling through a CSV file in the game directory. Users can simply edit this file with their spreadsheet software of choice, putting the front text for cards in the first column and the back text for cards in the second column.</a:t>
            </a:r>
          </a:p>
          <a:p>
            <a:endParaRPr lang="en-US" baseline="0" dirty="0" smtClean="0"/>
          </a:p>
          <a:p>
            <a:r>
              <a:rPr lang="en-US" baseline="0" dirty="0" smtClean="0"/>
              <a:t>To display </a:t>
            </a:r>
            <a:r>
              <a:rPr lang="en-US" baseline="0" dirty="0" smtClean="0"/>
              <a:t>the cards we determined that a stack of </a:t>
            </a:r>
            <a:r>
              <a:rPr lang="en-US" i="1" baseline="0" dirty="0" smtClean="0"/>
              <a:t>n</a:t>
            </a:r>
            <a:r>
              <a:rPr lang="en-US" i="0" baseline="0" dirty="0" smtClean="0"/>
              <a:t> cards in VR would be a bit… cumbersome so we opted for a single card solution that I’ve dubbed the </a:t>
            </a:r>
            <a:r>
              <a:rPr lang="en-US" i="0" baseline="0" dirty="0" err="1" smtClean="0"/>
              <a:t>Omnicard</a:t>
            </a:r>
            <a:r>
              <a:rPr lang="en-US" i="0" baseline="0" dirty="0" smtClean="0"/>
              <a:t>. The </a:t>
            </a:r>
            <a:r>
              <a:rPr lang="en-US" i="0" baseline="0" dirty="0" err="1" smtClean="0"/>
              <a:t>Omnicard</a:t>
            </a:r>
            <a:r>
              <a:rPr lang="en-US" i="0" baseline="0" dirty="0" smtClean="0"/>
              <a:t> displays the text for one flashcard entry at a time.</a:t>
            </a:r>
          </a:p>
          <a:p>
            <a:endParaRPr lang="en-US" i="0" baseline="0" dirty="0" smtClean="0"/>
          </a:p>
          <a:p>
            <a:r>
              <a:rPr lang="en-US" i="0" baseline="0" dirty="0" smtClean="0"/>
              <a:t>Once a user is ready for the next card they can simply press a button and the </a:t>
            </a:r>
            <a:r>
              <a:rPr lang="en-US" i="0" baseline="0" dirty="0" err="1" smtClean="0"/>
              <a:t>Omnicard</a:t>
            </a:r>
            <a:r>
              <a:rPr lang="en-US" i="0" baseline="0" dirty="0" smtClean="0"/>
              <a:t> will update.</a:t>
            </a:r>
          </a:p>
          <a:p>
            <a:endParaRPr lang="en-US" i="0" baseline="0" dirty="0" smtClean="0"/>
          </a:p>
          <a:p>
            <a:r>
              <a:rPr lang="en-US" i="0" baseline="0" dirty="0" smtClean="0"/>
              <a:t>And here is what that looks like.</a:t>
            </a:r>
          </a:p>
        </p:txBody>
      </p:sp>
      <p:sp>
        <p:nvSpPr>
          <p:cNvPr id="4" name="Slide Number Placeholder 3"/>
          <p:cNvSpPr>
            <a:spLocks noGrp="1"/>
          </p:cNvSpPr>
          <p:nvPr>
            <p:ph type="sldNum" sz="quarter" idx="10"/>
          </p:nvPr>
        </p:nvSpPr>
        <p:spPr/>
        <p:txBody>
          <a:bodyPr/>
          <a:lstStyle/>
          <a:p>
            <a:fld id="{4BCE7739-737A-4D27-BEE7-2C85D727EA2C}" type="slidenum">
              <a:rPr lang="en-US" smtClean="0"/>
              <a:t>4</a:t>
            </a:fld>
            <a:endParaRPr lang="en-US"/>
          </a:p>
        </p:txBody>
      </p:sp>
    </p:spTree>
    <p:extLst>
      <p:ext uri="{BB962C8B-B14F-4D97-AF65-F5344CB8AC3E}">
        <p14:creationId xmlns:p14="http://schemas.microsoft.com/office/powerpoint/2010/main" val="4195220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we’ve got so far is a pretty simple implementation. We have that instructional text, followed by the custom flashcard entries which just loop forever. Once you reach the last card you return to the first. As we continue to develop this feature we have a few key bits of functionality we’d like to add.</a:t>
            </a:r>
          </a:p>
          <a:p>
            <a:endParaRPr lang="en-US" baseline="0" dirty="0" smtClean="0"/>
          </a:p>
          <a:p>
            <a:r>
              <a:rPr lang="en-US" baseline="0" dirty="0" smtClean="0"/>
              <a:t>Card shuffling is an obvious next step that will help add challenge and variety to review sessions.</a:t>
            </a:r>
          </a:p>
          <a:p>
            <a:endParaRPr lang="en-US" baseline="0" dirty="0" smtClean="0"/>
          </a:p>
          <a:p>
            <a:r>
              <a:rPr lang="en-US" baseline="0" dirty="0" smtClean="0"/>
              <a:t>We’d also like to add the ability to mark cards as ‘learned’ to have them removed from the rotation so our users can focus more on the cards that are giving them trouble.</a:t>
            </a:r>
          </a:p>
          <a:p>
            <a:endParaRPr lang="en-US" baseline="0" dirty="0" smtClean="0"/>
          </a:p>
          <a:p>
            <a:r>
              <a:rPr lang="en-US" baseline="0" dirty="0" smtClean="0"/>
              <a:t>Finally, as we continue to develop our tutorial levels we’d like to create built in flashcard sets to complement </a:t>
            </a:r>
            <a:r>
              <a:rPr lang="en-US" baseline="0" smtClean="0"/>
              <a:t>those levels.</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6</a:t>
            </a:fld>
            <a:endParaRPr lang="en-US"/>
          </a:p>
        </p:txBody>
      </p:sp>
    </p:spTree>
    <p:extLst>
      <p:ext uri="{BB962C8B-B14F-4D97-AF65-F5344CB8AC3E}">
        <p14:creationId xmlns:p14="http://schemas.microsoft.com/office/powerpoint/2010/main" val="59087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a:t>
            </a:r>
            <a:r>
              <a:rPr lang="en-US" baseline="0" dirty="0" smtClean="0"/>
              <a:t> presents some interesting opportunities and challenges when it comes to navigation and player options. Here are some of the approaches we’ve taken to meeting these challenges within our project.</a:t>
            </a:r>
            <a:endParaRPr lang="en-US" dirty="0" smtClean="0"/>
          </a:p>
          <a:p>
            <a:endParaRPr lang="en-US" dirty="0" smtClean="0"/>
          </a:p>
          <a:p>
            <a:r>
              <a:rPr lang="en-US" dirty="0" smtClean="0"/>
              <a:t>We’ve implement navigation </a:t>
            </a:r>
            <a:r>
              <a:rPr lang="en-US" baseline="0" dirty="0" smtClean="0"/>
              <a:t>menus within </a:t>
            </a:r>
            <a:r>
              <a:rPr lang="en-US" baseline="0" dirty="0" err="1" smtClean="0"/>
              <a:t>worldspace</a:t>
            </a:r>
            <a:r>
              <a:rPr lang="en-US" baseline="0" dirty="0" smtClean="0"/>
              <a:t> allowing players to stay immersed within the virtual spaces they’re inhabiting.</a:t>
            </a:r>
          </a:p>
          <a:p>
            <a:endParaRPr lang="en-US" baseline="0" dirty="0" smtClean="0"/>
          </a:p>
          <a:p>
            <a:r>
              <a:rPr lang="en-US" baseline="0" dirty="0" smtClean="0"/>
              <a:t>Player height adjustment options have been added, a feature common in most major VR games which helps to insure that players of various heights can reach objects comfortably. Similarly in the name of player comfort, in game volume adjustment has been implemented.</a:t>
            </a:r>
          </a:p>
          <a:p>
            <a:endParaRPr lang="en-US" baseline="0" dirty="0" smtClean="0"/>
          </a:p>
          <a:p>
            <a:r>
              <a:rPr lang="en-US" baseline="0" dirty="0" smtClean="0"/>
              <a:t>Players also have the option to review the controls for the app from the main menu</a:t>
            </a:r>
          </a:p>
          <a:p>
            <a:endParaRPr lang="en-US" baseline="0" dirty="0" smtClean="0"/>
          </a:p>
          <a:p>
            <a:r>
              <a:rPr lang="en-US" baseline="0" dirty="0" smtClean="0"/>
              <a:t>… and they can of course select their desired level from the main menu as well.</a:t>
            </a:r>
          </a:p>
          <a:p>
            <a:endParaRPr lang="en-US" baseline="0" dirty="0" smtClean="0"/>
          </a:p>
          <a:p>
            <a:r>
              <a:rPr lang="en-US" baseline="0" dirty="0" smtClean="0"/>
              <a:t>Finally we’ve implemented a ‘Back’ button within each level which allows users to return to the main menu as well as a ‘Quit’ button on the main menu.</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7</a:t>
            </a:fld>
            <a:endParaRPr lang="en-US"/>
          </a:p>
        </p:txBody>
      </p:sp>
    </p:spTree>
    <p:extLst>
      <p:ext uri="{BB962C8B-B14F-4D97-AF65-F5344CB8AC3E}">
        <p14:creationId xmlns:p14="http://schemas.microsoft.com/office/powerpoint/2010/main" val="28409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8</a:t>
            </a:fld>
            <a:endParaRPr lang="en-US"/>
          </a:p>
        </p:txBody>
      </p:sp>
    </p:spTree>
    <p:extLst>
      <p:ext uri="{BB962C8B-B14F-4D97-AF65-F5344CB8AC3E}">
        <p14:creationId xmlns:p14="http://schemas.microsoft.com/office/powerpoint/2010/main" val="184863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BCE7739-737A-4D27-BEE7-2C85D727EA2C}" type="slidenum">
              <a:rPr lang="en-US" smtClean="0"/>
              <a:t>9</a:t>
            </a:fld>
            <a:endParaRPr lang="en-US"/>
          </a:p>
        </p:txBody>
      </p:sp>
    </p:spTree>
    <p:extLst>
      <p:ext uri="{BB962C8B-B14F-4D97-AF65-F5344CB8AC3E}">
        <p14:creationId xmlns:p14="http://schemas.microsoft.com/office/powerpoint/2010/main" val="567723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10</a:t>
            </a:fld>
            <a:endParaRPr lang="en-US"/>
          </a:p>
        </p:txBody>
      </p:sp>
    </p:spTree>
    <p:extLst>
      <p:ext uri="{BB962C8B-B14F-4D97-AF65-F5344CB8AC3E}">
        <p14:creationId xmlns:p14="http://schemas.microsoft.com/office/powerpoint/2010/main" val="2999829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5018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429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69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35714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850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527719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88727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12220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81360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93714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0750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C6317-A29B-40FE-9963-969389386AF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51410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BC6317-A29B-40FE-9963-969389386AF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420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C6317-A29B-40FE-9963-969389386AF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7761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267711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Tree>
    <p:extLst>
      <p:ext uri="{BB962C8B-B14F-4D97-AF65-F5344CB8AC3E}">
        <p14:creationId xmlns:p14="http://schemas.microsoft.com/office/powerpoint/2010/main" val="124904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BC6317-A29B-40FE-9963-969389386AF3}" type="datetimeFigureOut">
              <a:rPr lang="en-US" smtClean="0"/>
              <a:t>4/26/2019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94279F-EC61-4876-8EE5-CB72D049B6FC}" type="slidenum">
              <a:rPr lang="en-US" smtClean="0"/>
              <a:t>‹#›</a:t>
            </a:fld>
            <a:endParaRPr lang="en-US"/>
          </a:p>
        </p:txBody>
      </p:sp>
    </p:spTree>
    <p:extLst>
      <p:ext uri="{BB962C8B-B14F-4D97-AF65-F5344CB8AC3E}">
        <p14:creationId xmlns:p14="http://schemas.microsoft.com/office/powerpoint/2010/main" val="26675854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300" dirty="0" smtClean="0"/>
              <a:t>Educational Game for VR</a:t>
            </a:r>
            <a:endParaRPr lang="en-US" sz="5300" dirty="0"/>
          </a:p>
        </p:txBody>
      </p:sp>
      <p:sp>
        <p:nvSpPr>
          <p:cNvPr id="3" name="Subtitle 2"/>
          <p:cNvSpPr>
            <a:spLocks noGrp="1"/>
          </p:cNvSpPr>
          <p:nvPr>
            <p:ph type="subTitle" idx="1"/>
          </p:nvPr>
        </p:nvSpPr>
        <p:spPr/>
        <p:txBody>
          <a:bodyPr>
            <a:normAutofit/>
          </a:bodyPr>
          <a:lstStyle/>
          <a:p>
            <a:r>
              <a:rPr lang="en-US" dirty="0" smtClean="0"/>
              <a:t>Developed and Presented by Donald Brant, Alan Lam, &amp; Jose Romero</a:t>
            </a:r>
            <a:endParaRPr lang="en-US" dirty="0"/>
          </a:p>
        </p:txBody>
      </p:sp>
    </p:spTree>
    <p:extLst>
      <p:ext uri="{BB962C8B-B14F-4D97-AF65-F5344CB8AC3E}">
        <p14:creationId xmlns:p14="http://schemas.microsoft.com/office/powerpoint/2010/main" val="3080551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0576" y="2170176"/>
            <a:ext cx="4718304" cy="369332"/>
          </a:xfrm>
          <a:prstGeom prst="rect">
            <a:avLst/>
          </a:prstGeom>
          <a:noFill/>
        </p:spPr>
        <p:txBody>
          <a:bodyPr wrap="square" rtlCol="0">
            <a:spAutoFit/>
          </a:bodyPr>
          <a:lstStyle/>
          <a:p>
            <a:r>
              <a:rPr lang="en-US" dirty="0" smtClean="0"/>
              <a:t>(Kitchen Video)</a:t>
            </a:r>
            <a:endParaRPr lang="en-US" dirty="0"/>
          </a:p>
        </p:txBody>
      </p:sp>
    </p:spTree>
    <p:extLst>
      <p:ext uri="{BB962C8B-B14F-4D97-AF65-F5344CB8AC3E}">
        <p14:creationId xmlns:p14="http://schemas.microsoft.com/office/powerpoint/2010/main" val="8468194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 Goals	</a:t>
            </a:r>
            <a:endParaRPr lang="en-US" sz="4800" dirty="0"/>
          </a:p>
        </p:txBody>
      </p:sp>
      <p:sp>
        <p:nvSpPr>
          <p:cNvPr id="3" name="Content Placeholder 2"/>
          <p:cNvSpPr>
            <a:spLocks noGrp="1"/>
          </p:cNvSpPr>
          <p:nvPr>
            <p:ph idx="1"/>
          </p:nvPr>
        </p:nvSpPr>
        <p:spPr/>
        <p:txBody>
          <a:bodyPr anchor="ctr">
            <a:normAutofit/>
          </a:bodyPr>
          <a:lstStyle/>
          <a:p>
            <a:r>
              <a:rPr lang="en-US" sz="3200" dirty="0" smtClean="0"/>
              <a:t>Develop an immersive, educational PC VR experiences</a:t>
            </a:r>
          </a:p>
          <a:p>
            <a:r>
              <a:rPr lang="en-US" sz="3200" dirty="0" smtClean="0"/>
              <a:t>Provide educational tutorials to teach life skills such as cooking and car maintenance</a:t>
            </a:r>
          </a:p>
          <a:p>
            <a:r>
              <a:rPr lang="en-US" sz="3200" dirty="0" smtClean="0"/>
              <a:t>Provide a simple method for reviewing flashcards in VR</a:t>
            </a:r>
          </a:p>
        </p:txBody>
      </p:sp>
    </p:spTree>
    <p:extLst>
      <p:ext uri="{BB962C8B-B14F-4D97-AF65-F5344CB8AC3E}">
        <p14:creationId xmlns:p14="http://schemas.microsoft.com/office/powerpoint/2010/main" val="76223925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Technologies Used</a:t>
            </a:r>
            <a:endParaRPr lang="en-US" sz="4800" dirty="0"/>
          </a:p>
        </p:txBody>
      </p:sp>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2328" t="22804" r="12677" b="22797"/>
          <a:stretch/>
        </p:blipFill>
        <p:spPr>
          <a:xfrm>
            <a:off x="1308295" y="2417766"/>
            <a:ext cx="3137096" cy="1209823"/>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2753" t="33120" r="16505" b="33621"/>
          <a:stretch/>
        </p:blipFill>
        <p:spPr>
          <a:xfrm>
            <a:off x="5275385" y="2502175"/>
            <a:ext cx="3770142" cy="998806"/>
          </a:xfr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587" y="4199364"/>
            <a:ext cx="1872806" cy="1516680"/>
          </a:xfrm>
          <a:prstGeom prst="rect">
            <a:avLst/>
          </a:prstGeom>
        </p:spPr>
      </p:pic>
    </p:spTree>
    <p:extLst>
      <p:ext uri="{BB962C8B-B14F-4D97-AF65-F5344CB8AC3E}">
        <p14:creationId xmlns:p14="http://schemas.microsoft.com/office/powerpoint/2010/main" val="32759016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Implemented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Easy input method for users to create custom flashcards (.csv)</a:t>
            </a:r>
          </a:p>
          <a:p>
            <a:r>
              <a:rPr lang="en-US" sz="3200" dirty="0" smtClean="0"/>
              <a:t>Dynamic ‘</a:t>
            </a:r>
            <a:r>
              <a:rPr lang="en-US" sz="3200" dirty="0" err="1" smtClean="0"/>
              <a:t>Omnicard</a:t>
            </a:r>
            <a:r>
              <a:rPr lang="en-US" sz="3200" dirty="0" smtClean="0"/>
              <a:t>’ display</a:t>
            </a:r>
          </a:p>
          <a:p>
            <a:r>
              <a:rPr lang="en-US" sz="3200" dirty="0" smtClean="0"/>
              <a:t>Input to allow the user to move onto the next card</a:t>
            </a:r>
            <a:endParaRPr lang="en-US" sz="3200" dirty="0"/>
          </a:p>
        </p:txBody>
      </p:sp>
    </p:spTree>
    <p:extLst>
      <p:ext uri="{BB962C8B-B14F-4D97-AF65-F5344CB8AC3E}">
        <p14:creationId xmlns:p14="http://schemas.microsoft.com/office/powerpoint/2010/main" val="23501431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5 01-38-53">
            <a:hlinkClick r:id="" action="ppaction://media"/>
          </p:cNvPr>
          <p:cNvPicPr>
            <a:picLocks noChangeAspect="1"/>
          </p:cNvPicPr>
          <p:nvPr>
            <a:videoFile r:link="rId1"/>
            <p:extLst>
              <p:ext uri="{DAA4B4D4-6D71-4841-9C94-3DE7FCFB9230}">
                <p14:media xmlns:p14="http://schemas.microsoft.com/office/powerpoint/2010/main" r:embed="rId2">
                  <p14:trim st="20526" end="1793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5518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Upcoming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Card shuffling</a:t>
            </a:r>
          </a:p>
          <a:p>
            <a:r>
              <a:rPr lang="en-US" sz="3200" dirty="0" smtClean="0"/>
              <a:t>Allowing users to mark cards as ‘learned’</a:t>
            </a:r>
          </a:p>
          <a:p>
            <a:r>
              <a:rPr lang="en-US" sz="3200" dirty="0" smtClean="0"/>
              <a:t>Built in flashcard sets associated with the other levels of the game</a:t>
            </a:r>
          </a:p>
        </p:txBody>
      </p:sp>
    </p:spTree>
    <p:extLst>
      <p:ext uri="{BB962C8B-B14F-4D97-AF65-F5344CB8AC3E}">
        <p14:creationId xmlns:p14="http://schemas.microsoft.com/office/powerpoint/2010/main" val="17302628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smtClean="0"/>
              <a:t>Menu Features </a:t>
            </a:r>
            <a:r>
              <a:rPr lang="en-US" sz="4300" dirty="0"/>
              <a:t>and Player Options</a:t>
            </a:r>
            <a:endParaRPr lang="en-US" sz="4300" dirty="0"/>
          </a:p>
        </p:txBody>
      </p:sp>
      <p:sp>
        <p:nvSpPr>
          <p:cNvPr id="3" name="Content Placeholder 2"/>
          <p:cNvSpPr>
            <a:spLocks noGrp="1"/>
          </p:cNvSpPr>
          <p:nvPr>
            <p:ph idx="1"/>
          </p:nvPr>
        </p:nvSpPr>
        <p:spPr/>
        <p:txBody>
          <a:bodyPr anchor="ctr">
            <a:normAutofit/>
          </a:bodyPr>
          <a:lstStyle/>
          <a:p>
            <a:r>
              <a:rPr lang="en-US" sz="3200" dirty="0" smtClean="0"/>
              <a:t>Interactive </a:t>
            </a:r>
            <a:r>
              <a:rPr lang="en-US" sz="3200" dirty="0" err="1" smtClean="0"/>
              <a:t>worldspace</a:t>
            </a:r>
            <a:r>
              <a:rPr lang="en-US" sz="3200" dirty="0" smtClean="0"/>
              <a:t> menu system</a:t>
            </a:r>
          </a:p>
          <a:p>
            <a:r>
              <a:rPr lang="en-US" sz="3200" dirty="0" smtClean="0"/>
              <a:t>Player height and volume adjustment</a:t>
            </a:r>
          </a:p>
          <a:p>
            <a:r>
              <a:rPr lang="en-US" sz="3200" dirty="0" smtClean="0"/>
              <a:t>Controller button maps</a:t>
            </a:r>
          </a:p>
          <a:p>
            <a:r>
              <a:rPr lang="en-US" sz="3200" dirty="0" smtClean="0"/>
              <a:t>Level selection</a:t>
            </a:r>
          </a:p>
          <a:p>
            <a:r>
              <a:rPr lang="en-US" sz="3200" dirty="0" smtClean="0"/>
              <a:t>Returning to main menu and quitting</a:t>
            </a:r>
          </a:p>
        </p:txBody>
      </p:sp>
    </p:spTree>
    <p:extLst>
      <p:ext uri="{BB962C8B-B14F-4D97-AF65-F5344CB8AC3E}">
        <p14:creationId xmlns:p14="http://schemas.microsoft.com/office/powerpoint/2010/main" val="9763942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0576" y="2170176"/>
            <a:ext cx="4718304" cy="369332"/>
          </a:xfrm>
          <a:prstGeom prst="rect">
            <a:avLst/>
          </a:prstGeom>
          <a:noFill/>
        </p:spPr>
        <p:txBody>
          <a:bodyPr wrap="square" rtlCol="0">
            <a:spAutoFit/>
          </a:bodyPr>
          <a:lstStyle/>
          <a:p>
            <a:r>
              <a:rPr lang="en-US" dirty="0" smtClean="0"/>
              <a:t>(Menu Video)</a:t>
            </a:r>
            <a:endParaRPr lang="en-US" dirty="0"/>
          </a:p>
        </p:txBody>
      </p:sp>
    </p:spTree>
    <p:extLst>
      <p:ext uri="{BB962C8B-B14F-4D97-AF65-F5344CB8AC3E}">
        <p14:creationId xmlns:p14="http://schemas.microsoft.com/office/powerpoint/2010/main" val="3412648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Cooking Level</a:t>
            </a:r>
            <a:endParaRPr lang="en-US" sz="4800" dirty="0"/>
          </a:p>
        </p:txBody>
      </p:sp>
      <p:sp>
        <p:nvSpPr>
          <p:cNvPr id="3" name="Content Placeholder 2"/>
          <p:cNvSpPr>
            <a:spLocks noGrp="1"/>
          </p:cNvSpPr>
          <p:nvPr>
            <p:ph idx="1"/>
          </p:nvPr>
        </p:nvSpPr>
        <p:spPr/>
        <p:txBody>
          <a:bodyPr anchor="ctr">
            <a:normAutofit/>
          </a:bodyPr>
          <a:lstStyle/>
          <a:p>
            <a:endParaRPr lang="en-US" sz="3200" dirty="0" smtClean="0"/>
          </a:p>
        </p:txBody>
      </p:sp>
    </p:spTree>
    <p:extLst>
      <p:ext uri="{BB962C8B-B14F-4D97-AF65-F5344CB8AC3E}">
        <p14:creationId xmlns:p14="http://schemas.microsoft.com/office/powerpoint/2010/main" val="1695573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245</TotalTime>
  <Words>810</Words>
  <Application>Microsoft Office PowerPoint</Application>
  <PresentationFormat>Widescreen</PresentationFormat>
  <Paragraphs>71</Paragraphs>
  <Slides>10</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Trebuchet MS</vt:lpstr>
      <vt:lpstr>Wingdings 3</vt:lpstr>
      <vt:lpstr>Facet</vt:lpstr>
      <vt:lpstr>Educational Game for VR</vt:lpstr>
      <vt:lpstr>Project Goals </vt:lpstr>
      <vt:lpstr>Technologies Used</vt:lpstr>
      <vt:lpstr>Implemented Flashcard Features</vt:lpstr>
      <vt:lpstr>PowerPoint Presentation</vt:lpstr>
      <vt:lpstr>Upcoming Flashcard Features</vt:lpstr>
      <vt:lpstr>Menu Features and Player Options</vt:lpstr>
      <vt:lpstr>PowerPoint Presentation</vt:lpstr>
      <vt:lpstr>Cooking Level</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Game for VR</dc:title>
  <dc:creator>Brant, Donald</dc:creator>
  <cp:lastModifiedBy>Donald</cp:lastModifiedBy>
  <cp:revision>30</cp:revision>
  <dcterms:created xsi:type="dcterms:W3CDTF">2019-04-23T16:11:29Z</dcterms:created>
  <dcterms:modified xsi:type="dcterms:W3CDTF">2019-04-26T06:04:12Z</dcterms:modified>
</cp:coreProperties>
</file>